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211789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6757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3159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62918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209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0589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73259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48246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35801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491880" y="1988840"/>
            <a:ext cx="2268251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600" b="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87</a:t>
            </a:r>
            <a:endParaRPr lang="ru-RU" sz="26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1709681" y="2708920"/>
            <a:ext cx="5832648" cy="15121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ru-RU" sz="36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ВІЧНЕ ЖИТТЯ ДЛЯ ВСІХ ЛЮДЕЙ</a:t>
            </a:r>
            <a:endParaRPr lang="ru-RU" sz="3600" b="1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059832" y="764704"/>
            <a:ext cx="3024336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87</a:t>
            </a:r>
            <a:r>
              <a:rPr lang="ru-RU" sz="2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:1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67543" y="2492896"/>
            <a:ext cx="8280919" cy="26642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lt1"/>
              </a:buClr>
              <a:buSzPct val="25000"/>
            </a:pPr>
            <a:r>
              <a:rPr lang="ru-RU" sz="54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Основа Господня </a:t>
            </a:r>
            <a:br>
              <a:rPr lang="ru-RU" sz="54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54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на </a:t>
            </a:r>
            <a:r>
              <a:rPr lang="ru-RU" sz="54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небесних</a:t>
            </a:r>
            <a:r>
              <a:rPr lang="ru-RU" sz="54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горах </a:t>
            </a:r>
            <a:r>
              <a:rPr lang="ru-RU" sz="54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святих</a:t>
            </a:r>
            <a:r>
              <a:rPr lang="ru-RU" sz="54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54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059832" y="764704"/>
            <a:ext cx="3024336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87</a:t>
            </a:r>
            <a:r>
              <a:rPr lang="ru-RU" sz="2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:2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67543" y="2492896"/>
            <a:ext cx="8280919" cy="30243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lt1"/>
              </a:buClr>
              <a:buSzPct val="25000"/>
            </a:pPr>
            <a:r>
              <a:rPr lang="ru-RU" sz="5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Господь любить </a:t>
            </a:r>
            <a:r>
              <a:rPr lang="ru-RU" sz="5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славетні</a:t>
            </a:r>
            <a:r>
              <a:rPr lang="ru-RU" sz="5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5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брами</a:t>
            </a:r>
            <a:r>
              <a:rPr lang="ru-RU" sz="5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5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Сіону</a:t>
            </a:r>
            <a:r>
              <a:rPr lang="ru-RU" sz="5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5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понад</a:t>
            </a:r>
            <a:r>
              <a:rPr lang="ru-RU" sz="5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5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усі</a:t>
            </a:r>
            <a:r>
              <a:rPr lang="ru-RU" sz="5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селища </a:t>
            </a:r>
            <a:r>
              <a:rPr lang="ru-RU" sz="5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Яковові</a:t>
            </a:r>
            <a:r>
              <a:rPr lang="ru-RU" sz="5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endParaRPr lang="ru-RU" sz="50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803692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059832" y="764704"/>
            <a:ext cx="3024336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87</a:t>
            </a:r>
            <a:r>
              <a:rPr lang="ru-RU" sz="2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:3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67543" y="2492896"/>
            <a:ext cx="8280919" cy="25922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lt1"/>
              </a:buClr>
              <a:buSzPct val="25000"/>
            </a:pPr>
            <a:r>
              <a:rPr lang="ru-RU" sz="5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Славне</a:t>
            </a:r>
            <a:r>
              <a:rPr lang="ru-RU" sz="5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5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розповідають</a:t>
            </a:r>
            <a:r>
              <a:rPr lang="ru-RU" sz="5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про тебе, </a:t>
            </a:r>
            <a:r>
              <a:rPr lang="ru-RU" sz="5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місто</a:t>
            </a:r>
            <a:r>
              <a:rPr lang="ru-RU" sz="5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5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Вічного</a:t>
            </a:r>
            <a:r>
              <a:rPr lang="ru-RU" sz="5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5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Будівничого</a:t>
            </a:r>
            <a:r>
              <a:rPr lang="ru-RU" sz="5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50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30186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059832" y="764704"/>
            <a:ext cx="3024336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87</a:t>
            </a:r>
            <a:r>
              <a:rPr lang="ru-RU" sz="2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:4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31540" y="2420888"/>
            <a:ext cx="8280919" cy="33843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lt1"/>
              </a:buClr>
              <a:buSzPct val="25000"/>
            </a:pP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Тим,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хто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знає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мене, нагадаю про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Єгипет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та про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Іран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;</a:t>
            </a:r>
            <a:b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ось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палестинці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та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Турція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b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з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Ефіопією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кажуть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b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Отой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народився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був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там, </a:t>
            </a:r>
            <a:b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у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славетному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краю. </a:t>
            </a:r>
            <a:endParaRPr lang="ru-RU" sz="40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216807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059832" y="764704"/>
            <a:ext cx="3024336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87</a:t>
            </a:r>
            <a:r>
              <a:rPr lang="ru-RU" sz="2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:5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0" y="1840136"/>
            <a:ext cx="9144000" cy="37444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4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lt1"/>
              </a:buClr>
              <a:buSzPct val="25000"/>
            </a:pP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І про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вічний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Сіон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говоритимуть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українці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та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інші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народи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дотичні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lvl="0" algn="ctr">
              <a:buClr>
                <a:schemeClr val="lt1"/>
              </a:buClr>
              <a:buSzPct val="25000"/>
            </a:pP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до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нього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 й Сам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Всевишній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b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зміцняє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4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233561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059832" y="764704"/>
            <a:ext cx="3024336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87</a:t>
            </a:r>
            <a:r>
              <a:rPr lang="ru-RU" sz="2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:6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0" y="2348880"/>
            <a:ext cx="9144000" cy="31683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4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lt1"/>
              </a:buClr>
              <a:buSzPct val="25000"/>
            </a:pP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Господь буде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лічити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усіх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християн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у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книзі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народів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Оцей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народився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був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там, </a:t>
            </a:r>
            <a:b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у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славетному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Єрусалимі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  <a:b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місті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слави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4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290203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059832" y="764704"/>
            <a:ext cx="3024336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87</a:t>
            </a:r>
            <a:r>
              <a:rPr lang="ru-RU" sz="2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:7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107504" y="2924944"/>
            <a:ext cx="9144000" cy="24482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4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lt1"/>
              </a:buClr>
              <a:buSzPct val="25000"/>
            </a:pP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І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співають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християни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у танку: У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Тобі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 Боже, </a:t>
            </a:r>
          </a:p>
          <a:p>
            <a:pPr lvl="0" algn="ctr">
              <a:buClr>
                <a:schemeClr val="lt1"/>
              </a:buClr>
              <a:buSzPct val="25000"/>
            </a:pP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сидиш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на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престолі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</a:p>
          <a:p>
            <a:pPr lvl="0" algn="ctr">
              <a:buClr>
                <a:schemeClr val="lt1"/>
              </a:buClr>
              <a:buSzPct val="25000"/>
            </a:pP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всі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джерела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8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мої</a:t>
            </a:r>
            <a:r>
              <a:rPr lang="ru-RU" sz="48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26114327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162</Words>
  <Application>Microsoft Office PowerPoint</Application>
  <PresentationFormat>Екран (4:3)</PresentationFormat>
  <Paragraphs>43</Paragraphs>
  <Slides>8</Slides>
  <Notes>8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2" baseType="lpstr">
      <vt:lpstr>Arial</vt:lpstr>
      <vt:lpstr>Calibri</vt:lpstr>
      <vt:lpstr>Verdana</vt:lpstr>
      <vt:lpstr>Тема Office</vt:lpstr>
      <vt:lpstr>ПСАЛОМ 87</vt:lpstr>
      <vt:lpstr>ПСАЛОМ 87:1</vt:lpstr>
      <vt:lpstr>ПСАЛОМ 87:2</vt:lpstr>
      <vt:lpstr>ПСАЛОМ 87:3</vt:lpstr>
      <vt:lpstr>ПСАЛОМ 87:4</vt:lpstr>
      <vt:lpstr>ПСАЛОМ 87:5</vt:lpstr>
      <vt:lpstr>ПСАЛОМ 87:6</vt:lpstr>
      <vt:lpstr>ПСАЛОМ 87:7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6</dc:title>
  <cp:lastModifiedBy>Dubenchuk Ivanka</cp:lastModifiedBy>
  <cp:revision>14</cp:revision>
  <dcterms:modified xsi:type="dcterms:W3CDTF">2024-05-12T17:41:15Z</dcterms:modified>
</cp:coreProperties>
</file>